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10-06T16:32:14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3354">
    <iact:property name="dataType"/>
    <iact:actionData xml:id="d0">
      <inkml:trace xmlns:inkml="http://www.w3.org/2003/InkML" xml:id="stk0" contextRef="#ctx0" brushRef="#br0">21205 10870 0,'0'0'6,"-17"18"-3,-1 0 16,0 17-18,0-35 8,18 18-3,-17 0 2,17-1 8,0 19-6,0-19-3,-18 19 1,18-18 0,-18-1 1,18 36-4,-17-17 2,17-19 2,-18 19 0,18-18-2,0-1 2,0 36-1,18-17-2,-18-18 10,17-18-8,-17 17-1,18-17 32,17 0-22,19-17-11,16-1 3,1 0-2,-53 0 2,17 1 1,-17 17-3,-18-18 1,18 0-2,-1 18 2,-17-17 24,18-1-26,-18 0 4,18 18-1,-18-18-7,0 1 7,18 17 1,-18-18-2,0 0-2,0 1 4,0-1-2,0-17 0,0 17 7,0 0-8,0 0 17,-18 18-16,18-17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a8dfef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4a8dfef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a8dfef9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a8dfef9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a8dfef9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4a8dfef9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a8dfef9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4a8dfef9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11/relationships/inkAction" Target="../ink/inkAction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Andrew Peters, John Smolinski, James Eenhuis, Geng Sun, and Dheepak Nalluri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AB2CF8-C237-4EF6-8F3D-9F042C9B2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2"/>
    </mc:Choice>
    <mc:Fallback>
      <p:transition spd="slow" advTm="1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Goals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Overview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architecture defined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Individual systems defined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Prototyped individual systems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of systems and design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Finalize system and design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Task generation and division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1338DB-2E30-4A96-9C59-8C88C1696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44"/>
    </mc:Choice>
    <mc:Fallback>
      <p:transition spd="slow" advTm="55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System Overview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250" y="1307850"/>
            <a:ext cx="7477405" cy="35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14166A-1E79-4D99-8F68-917FF70B3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75"/>
    </mc:Choice>
    <mc:Fallback>
      <p:transition spd="slow" advTm="153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1 Schedule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263" y="1540250"/>
            <a:ext cx="7947475" cy="32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14CD1C-9C7F-4884-B1AA-04DC7B336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10"/>
    </mc:Choice>
    <mc:Fallback>
      <p:transition spd="slow" advTm="52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2 Schedule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850" y="1460350"/>
            <a:ext cx="8338300" cy="3327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C5BD02-737F-4EAC-8D14-8AF6CDE22F6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576560" y="3913200"/>
              <a:ext cx="159840" cy="19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C5BD02-737F-4EAC-8D14-8AF6CDE22F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7200" y="3903840"/>
                <a:ext cx="178560" cy="2167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60A1F68-B036-49CF-AD0D-D75CD1455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7"/>
    </mc:Choice>
    <mc:Fallback>
      <p:transition spd="slow" advTm="2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</Words>
  <Application>Microsoft Office PowerPoint</Application>
  <PresentationFormat>On-screen Show (16:9)</PresentationFormat>
  <Paragraphs>13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Montserrat</vt:lpstr>
      <vt:lpstr>Lato</vt:lpstr>
      <vt:lpstr>Arial</vt:lpstr>
      <vt:lpstr>Focus</vt:lpstr>
      <vt:lpstr>Lightning Talk</vt:lpstr>
      <vt:lpstr>Technical Goals</vt:lpstr>
      <vt:lpstr>Prototype System Overview</vt:lpstr>
      <vt:lpstr>Semester 1 Schedule</vt:lpstr>
      <vt:lpstr>Semester 2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Talk</dc:title>
  <cp:lastModifiedBy>Dheepak Nalluri</cp:lastModifiedBy>
  <cp:revision>2</cp:revision>
  <dcterms:modified xsi:type="dcterms:W3CDTF">2019-10-06T16:37:48Z</dcterms:modified>
</cp:coreProperties>
</file>